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188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3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0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3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0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7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9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5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90AE-FFFB-4705-BCD4-271FB1A70A4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4B2A8-B271-4F70-AD28-BF8F51E2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5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4800"/>
            <a:ext cx="5829300" cy="3048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University of Wisconsin – Madison </a:t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Eligibility Pay Adjustment Tools &amp; Mechanisms Matrix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907826"/>
              </p:ext>
            </p:extLst>
          </p:nvPr>
        </p:nvGraphicFramePr>
        <p:xfrm>
          <a:off x="381000" y="685800"/>
          <a:ext cx="6019799" cy="679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627"/>
                <a:gridCol w="839362"/>
                <a:gridCol w="839362"/>
                <a:gridCol w="839362"/>
                <a:gridCol w="839362"/>
                <a:gridCol w="839362"/>
                <a:gridCol w="839362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Faculty</a:t>
                      </a:r>
                      <a:endParaRPr lang="en-US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Academic</a:t>
                      </a:r>
                      <a:r>
                        <a:rPr lang="en-US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Staff &amp; Limited Appointees 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University Staff Exempt</a:t>
                      </a:r>
                      <a:endParaRPr lang="en-US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University</a:t>
                      </a:r>
                      <a:r>
                        <a:rPr lang="en-US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Staff Non-exempt*</a:t>
                      </a:r>
                      <a:endParaRPr lang="en-US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University Staff Fixed-Term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Finite*</a:t>
                      </a:r>
                      <a:endParaRPr lang="en-US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Temporary</a:t>
                      </a:r>
                      <a:r>
                        <a:rPr lang="en-US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Employees*</a:t>
                      </a:r>
                      <a:endParaRPr lang="en-US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68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68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Market/Retention/Competitive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10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Performance (Outside</a:t>
                      </a:r>
                      <a:r>
                        <a:rPr lang="en-US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Pay Plan)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Permanent Change-in-Duties/ Reclassification</a:t>
                      </a:r>
                      <a:r>
                        <a:rPr lang="en-US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10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Promotion/Progression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Temporary Change-in-Duties</a:t>
                      </a:r>
                    </a:p>
                    <a:p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Temporary 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Temporary 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Temporary 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Temporary 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Temporary Base-building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10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Temporary Add-ons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Temporary Base-building or Lump Sum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Temporary Base-building or Lump Sum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Temporary Base-building or Lump Sum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Temporary Base-building or Lump Sum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Supplemental Lump Sum</a:t>
                      </a:r>
                      <a:r>
                        <a:rPr lang="en-US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Payments</a:t>
                      </a:r>
                      <a:endParaRPr lang="en-US" sz="9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Lump</a:t>
                      </a:r>
                      <a:r>
                        <a:rPr lang="en-US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Sum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Lump</a:t>
                      </a:r>
                      <a:r>
                        <a:rPr lang="en-US" sz="900" baseline="0" smtClean="0">
                          <a:latin typeface="Times New Roman" pitchFamily="18" charset="0"/>
                          <a:cs typeface="Times New Roman" pitchFamily="18" charset="0"/>
                        </a:rPr>
                        <a:t> Sum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Lump</a:t>
                      </a:r>
                      <a:r>
                        <a:rPr lang="en-US" sz="900" baseline="0" smtClean="0">
                          <a:latin typeface="Times New Roman" pitchFamily="18" charset="0"/>
                          <a:cs typeface="Times New Roman" pitchFamily="18" charset="0"/>
                        </a:rPr>
                        <a:t> Sum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10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Pay</a:t>
                      </a:r>
                      <a:r>
                        <a:rPr lang="en-US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Plan (Across-the-Board and/or Discretionary)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Base-building</a:t>
                      </a:r>
                      <a:r>
                        <a:rPr lang="en-US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or Lump Sum</a:t>
                      </a:r>
                      <a:endParaRPr lang="en-US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68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Differential Pay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Eligible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Eligible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Eligible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Eligible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Overtime/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Compensatory Time</a:t>
                      </a:r>
                      <a:r>
                        <a:rPr lang="en-US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Eligibility</a:t>
                      </a:r>
                      <a:endParaRPr lang="en-US" sz="9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Eligible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Eligible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Eligible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Eligible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80010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*Employees covered by the Crafts Workers Policy are not eligible for base-building adjustments but can receive lump sum adjustments.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Last </a:t>
            </a:r>
            <a:r>
              <a:rPr lang="en-US" sz="900" smtClean="0">
                <a:latin typeface="Times New Roman" pitchFamily="18" charset="0"/>
                <a:cs typeface="Times New Roman" pitchFamily="18" charset="0"/>
              </a:rPr>
              <a:t>Update </a:t>
            </a:r>
            <a:r>
              <a:rPr lang="en-US" sz="9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smtClean="0">
                <a:latin typeface="Times New Roman" pitchFamily="18" charset="0"/>
                <a:cs typeface="Times New Roman" pitchFamily="18" charset="0"/>
              </a:rPr>
              <a:t>ecember 3, 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2015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215</Words>
  <Application>Microsoft Office PowerPoint</Application>
  <PresentationFormat>Letter Paper (8.5x11 in)</PresentationFormat>
  <Paragraphs>88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University of Wisconsin – Madison  Eligibility Pay Adjustment Tools &amp; Mechanisms Matrix </vt:lpstr>
    </vt:vector>
  </TitlesOfParts>
  <Company>UW-Madison - 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Adjustment Tools</dc:title>
  <dc:creator>Meghan Owens</dc:creator>
  <cp:lastModifiedBy>Meghan Owens</cp:lastModifiedBy>
  <cp:revision>27</cp:revision>
  <cp:lastPrinted>2015-06-30T13:55:55Z</cp:lastPrinted>
  <dcterms:created xsi:type="dcterms:W3CDTF">2013-03-14T15:33:37Z</dcterms:created>
  <dcterms:modified xsi:type="dcterms:W3CDTF">2015-12-03T17:13:51Z</dcterms:modified>
</cp:coreProperties>
</file>